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8" r:id="rId3"/>
    <p:sldId id="264" r:id="rId4"/>
    <p:sldId id="269" r:id="rId5"/>
    <p:sldId id="261" r:id="rId6"/>
    <p:sldId id="258" r:id="rId7"/>
    <p:sldId id="259" r:id="rId8"/>
    <p:sldId id="262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465C-A632-F00D-3737-CA76436CD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5757A-E3B9-1015-D145-8BA9D9ABA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5BB37-356E-F2CA-CAFD-0578BBB4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C43A6-0B24-1DE5-2CAD-7BA9046D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AF4B-A157-7F26-F029-42D71F9C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7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EB2F-7BCE-90A0-6538-4D8C35A0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357A9-49C2-446E-398A-11AFCCB1F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0C99-27EE-F79F-8EDC-0E0FDAE5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286C8-5154-2B97-3FBD-0A90BE25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E9A86-2686-CC82-4320-B6C66F81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2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A4924F-8E2E-A054-C510-D54B007A6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8C82E-9466-1888-4F77-1D882C61B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57830-F44C-C5B8-F75B-6B5D80B5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5592A-57F1-50C7-9C81-E8DCD90D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92C4C-9538-9081-7ABA-F4B70DC5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76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30BE-13A2-8ACB-5BF3-4E0A51CB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43980-BA7B-8647-1561-BDBB02F4D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9A3B3-A9AC-B1C5-8F1C-5FBBD78AD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97E34-6DC0-30C0-6F05-B10F59F46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513C6-3ABA-EA8A-72BA-FD1B2977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5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8AA9-942A-0894-C3C0-93DADC6E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7340E-CAF1-C447-D7FC-295DA8A9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1E38-794C-6F61-B2E5-71CFEBDF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E4D38-8E69-5E8A-2E61-18A37DCA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6A12C-4956-512F-17B5-32F3B918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97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897B-9032-14CB-374F-75D0CE2A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B0FAB-D60F-BA41-A65E-A3C1645CE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E3249-E6E0-1E38-6043-A34596477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F09C3-7412-16B9-7A00-1B75EE02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FB31E-10FB-C0BB-3D91-22B6EE4C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35576-5CD5-973F-1A5A-92D19549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84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C44C4-98E6-9BCE-FAB3-8F2BD233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2AA4-8C85-CE51-C69F-0880FBCA8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F03EE-0DA6-1E16-BBD8-E20843F73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3935A-B839-38AE-1DB5-06F4B34FF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93649-B1D9-8BD3-D74B-71E500365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88F45A-62BD-7425-D485-271EEE44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34FAC9-30A9-6E9D-829C-C886AE50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69B18-20E5-715C-B33C-FC15BD14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8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2EEB-0717-6DF3-53AA-CD4F0C38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5B303-A43A-E165-18EF-4627A787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45EC7-A8E9-C31D-89B3-ADB59690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EF139-5147-2A18-D2B9-D24F5692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5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24375C-4078-1D2D-456C-92677613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FADD7-E418-AFBD-1137-EA38FA2D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8BBCA-C21E-05B9-7A19-F554D86D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4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2B01-0ED0-0A52-52FD-D43E8D99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7E91-FCFB-B21C-A97A-BA8BE937C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C235E-0C1A-1D23-DAD2-3F1DD0F96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69839-6187-118D-3A61-2CE855EB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71133-B70C-EDC4-1A46-BF0E243C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F8BF8-915F-2E87-6AF8-FBB9DA01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39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2437-5139-8C12-99CE-F8C324D3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7F3FE-AAD5-DEC2-63D5-BB35E1724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CFBEC-ABA7-6AEE-CA48-3DC47BC0E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738E3-C2CC-15E9-D208-895E7F8A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68D36-7067-6E56-93F6-FF53C226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6D881-488C-510F-B665-39AF54D5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9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7ECB3-5E22-1A66-C8FF-52F865DC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F0C33-B26B-9CC5-D175-0BF71E5D9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50872-835A-A553-2AA1-76A5499A9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9/1/2023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EE0F-FCB8-6979-8D7F-EB5C3B456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F9110-58E6-6963-59D9-D1472A65D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7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" descr="Apartment living room">
            <a:extLst>
              <a:ext uri="{FF2B5EF4-FFF2-40B4-BE49-F238E27FC236}">
                <a16:creationId xmlns:a16="http://schemas.microsoft.com/office/drawing/2014/main" id="{D586E466-4375-49F6-A0E9-90A81E2F8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1547C0D-6E64-2739-34C5-E44C14C10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90" y="511728"/>
            <a:ext cx="3340620" cy="847288"/>
          </a:xfrm>
        </p:spPr>
        <p:txBody>
          <a:bodyPr anchor="b">
            <a:normAutofit/>
          </a:bodyPr>
          <a:lstStyle/>
          <a:p>
            <a:pPr algn="just"/>
            <a:r>
              <a:rPr lang="es-ES" dirty="0" err="1">
                <a:solidFill>
                  <a:srgbClr val="FFFFFF"/>
                </a:solidFill>
              </a:rPr>
              <a:t>Which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Features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Impact</a:t>
            </a:r>
            <a:r>
              <a:rPr lang="es-ES" dirty="0">
                <a:solidFill>
                  <a:srgbClr val="FFFFFF"/>
                </a:solidFill>
              </a:rPr>
              <a:t> Rental Prices in Brussels?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4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80122E-9BDC-768C-D2D0-FE266ADE1D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3" r="17823"/>
          <a:stretch/>
        </p:blipFill>
        <p:spPr>
          <a:xfrm>
            <a:off x="6434357" y="829733"/>
            <a:ext cx="4738818" cy="5468482"/>
          </a:xfr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99816C9-2BC0-F46D-B4D0-1696802DA54E}"/>
              </a:ext>
            </a:extLst>
          </p:cNvPr>
          <p:cNvSpPr txBox="1">
            <a:spLocks/>
          </p:cNvSpPr>
          <p:nvPr/>
        </p:nvSpPr>
        <p:spPr>
          <a:xfrm>
            <a:off x="771787" y="612396"/>
            <a:ext cx="3850547" cy="3881979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Next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Question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4000" b="0" i="0" dirty="0">
                <a:solidFill>
                  <a:schemeClr val="tx1">
                    <a:alpha val="70000"/>
                  </a:schemeClr>
                </a:solidFill>
                <a:effectLst/>
              </a:rPr>
              <a:t>Do transportation networks influence rental prices in Brussels?</a:t>
            </a:r>
            <a:endParaRPr lang="en-US" sz="4000" dirty="0">
              <a:solidFill>
                <a:schemeClr val="tx1">
                  <a:alpha val="70000"/>
                </a:schemeClr>
              </a:solidFill>
            </a:endParaRPr>
          </a:p>
          <a:p>
            <a:pPr marL="0" indent="0">
              <a:buNone/>
            </a:pP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6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A99D0D15-6C22-D2B1-943C-A6BFC9F5BC17}"/>
              </a:ext>
            </a:extLst>
          </p:cNvPr>
          <p:cNvSpPr txBox="1">
            <a:spLocks/>
          </p:cNvSpPr>
          <p:nvPr/>
        </p:nvSpPr>
        <p:spPr>
          <a:xfrm>
            <a:off x="872456" y="326562"/>
            <a:ext cx="3814906" cy="4620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Explored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4A893-DD75-C844-8158-F16F0836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47" y="1472541"/>
            <a:ext cx="481275" cy="1758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67F99-FCF6-487C-54CC-55D113FA1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663" y="1472540"/>
            <a:ext cx="648413" cy="1758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9084F-9FD0-CDD3-DF39-5E230FE35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677" y="1524298"/>
            <a:ext cx="524841" cy="1758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CEFE12-35D7-836B-02C2-F2E29F91E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522" y="1508768"/>
            <a:ext cx="482953" cy="17586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70046D-2580-0C30-6C6E-CE274CCDB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013" y="1524298"/>
            <a:ext cx="1948560" cy="17586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88FAFF-8417-756C-A44F-B19C236D5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9913" y="1493240"/>
            <a:ext cx="784730" cy="17897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FB36EA-753B-8ACD-04C1-C55CAAFF8E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347" y="3797749"/>
            <a:ext cx="632997" cy="23668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435E9E-A344-4DF2-ED61-6EEE2AE0D1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2037" y="3820989"/>
            <a:ext cx="667497" cy="23668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5B4E4C-A277-1C97-3E4E-28352057AE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1228" y="3820990"/>
            <a:ext cx="1392268" cy="23668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573107-49F2-068D-DDBE-362E4DC0D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1999" y="3804253"/>
            <a:ext cx="982124" cy="23668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A50883-A5B1-82C2-7E59-F7F3FC5C43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3500" y="3820991"/>
            <a:ext cx="709445" cy="23668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77DE86-EFE6-ACF4-B5A7-CB237C47A1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913" y="3844235"/>
            <a:ext cx="1012525" cy="23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A99D0D15-6C22-D2B1-943C-A6BFC9F5BC17}"/>
              </a:ext>
            </a:extLst>
          </p:cNvPr>
          <p:cNvSpPr txBox="1">
            <a:spLocks/>
          </p:cNvSpPr>
          <p:nvPr/>
        </p:nvSpPr>
        <p:spPr>
          <a:xfrm>
            <a:off x="872456" y="326562"/>
            <a:ext cx="3814906" cy="4620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Explored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2E9AB5-FF0E-AFB2-C319-8E4B8E83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996" y="1303336"/>
            <a:ext cx="1913469" cy="4594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A01A4A-7CE5-D533-A1FD-1D8B85517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981" y="1303336"/>
            <a:ext cx="1513755" cy="45946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A9314C-2381-E9B5-01AB-3185FB9AA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947" y="1292849"/>
            <a:ext cx="1188053" cy="46051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470759-F015-2DDF-1A68-07C598F65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35" y="1303336"/>
            <a:ext cx="3215098" cy="45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6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A99D0D15-6C22-D2B1-943C-A6BFC9F5BC17}"/>
              </a:ext>
            </a:extLst>
          </p:cNvPr>
          <p:cNvSpPr txBox="1">
            <a:spLocks/>
          </p:cNvSpPr>
          <p:nvPr/>
        </p:nvSpPr>
        <p:spPr>
          <a:xfrm>
            <a:off x="872456" y="326562"/>
            <a:ext cx="3814906" cy="4620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Location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50CFC-FA7B-4520-56C6-6AD8DA570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6" y="1033520"/>
            <a:ext cx="9177555" cy="535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384F23-F272-5176-C296-0A0FD8DCC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8" b="6998"/>
          <a:stretch/>
        </p:blipFill>
        <p:spPr>
          <a:xfrm>
            <a:off x="0" y="-15242"/>
            <a:ext cx="12291237" cy="7000834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9CF6E24-B303-D215-1C59-82CE369AE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171" y="628566"/>
            <a:ext cx="3814906" cy="462002"/>
          </a:xfrm>
        </p:spPr>
        <p:txBody>
          <a:bodyPr anchor="b">
            <a:norm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Regions North/South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4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241642-9890-F634-D791-FF8030F11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291191"/>
            <a:ext cx="12404652" cy="7310907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1C465C6C-2718-FEC2-5186-42034CD47147}"/>
              </a:ext>
            </a:extLst>
          </p:cNvPr>
          <p:cNvSpPr txBox="1">
            <a:spLocks/>
          </p:cNvSpPr>
          <p:nvPr/>
        </p:nvSpPr>
        <p:spPr>
          <a:xfrm>
            <a:off x="872456" y="326562"/>
            <a:ext cx="3814906" cy="4620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Price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2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058D44-1345-9E51-F956-B012EF28E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5467" y="-43334"/>
            <a:ext cx="12327467" cy="699512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A87454D-9532-9E40-A037-DB055EEA61DE}"/>
              </a:ext>
            </a:extLst>
          </p:cNvPr>
          <p:cNvSpPr txBox="1">
            <a:spLocks/>
          </p:cNvSpPr>
          <p:nvPr/>
        </p:nvSpPr>
        <p:spPr>
          <a:xfrm>
            <a:off x="872456" y="326562"/>
            <a:ext cx="3814906" cy="4620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Size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9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241642-9890-F634-D791-FF8030F11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6041"/>
            <a:ext cx="12404652" cy="7320607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14CE983-3F66-57F9-08F1-9B014FD6AA3D}"/>
              </a:ext>
            </a:extLst>
          </p:cNvPr>
          <p:cNvSpPr txBox="1">
            <a:spLocks/>
          </p:cNvSpPr>
          <p:nvPr/>
        </p:nvSpPr>
        <p:spPr>
          <a:xfrm>
            <a:off x="872456" y="326562"/>
            <a:ext cx="3814906" cy="4620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Price per m2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89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B10618-EF1C-AAB6-EC1C-5381689413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9903" y="829733"/>
            <a:ext cx="4817801" cy="534723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80122E-9BDC-768C-D2D0-FE266ADE1D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5641" t="5245" r="1227"/>
          <a:stretch/>
        </p:blipFill>
        <p:spPr>
          <a:xfrm>
            <a:off x="6434357" y="829733"/>
            <a:ext cx="4738818" cy="5468482"/>
          </a:xfrm>
        </p:spPr>
      </p:pic>
    </p:spTree>
    <p:extLst>
      <p:ext uri="{BB962C8B-B14F-4D97-AF65-F5344CB8AC3E}">
        <p14:creationId xmlns:p14="http://schemas.microsoft.com/office/powerpoint/2010/main" val="3260572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36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Lara Hernández de Miguel</dc:creator>
  <cp:lastModifiedBy>Lara Hernández de Miguel</cp:lastModifiedBy>
  <cp:revision>7</cp:revision>
  <dcterms:created xsi:type="dcterms:W3CDTF">2023-09-01T09:16:16Z</dcterms:created>
  <dcterms:modified xsi:type="dcterms:W3CDTF">2023-09-01T15:59:43Z</dcterms:modified>
</cp:coreProperties>
</file>